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830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1582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596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470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599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253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631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559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40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4824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138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7CF7F-AE5E-4A46-B68B-8D22A8B77F33}" type="datetimeFigureOut">
              <a:rPr lang="id-ID" smtClean="0"/>
              <a:t>03/11/2015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6ED9E-8266-404E-AABB-4C421E67A56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141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0285"/>
              </p:ext>
            </p:extLst>
          </p:nvPr>
        </p:nvGraphicFramePr>
        <p:xfrm>
          <a:off x="422668" y="130050"/>
          <a:ext cx="5720554" cy="6619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4720"/>
                <a:gridCol w="1145185"/>
                <a:gridCol w="774644"/>
                <a:gridCol w="1488875"/>
                <a:gridCol w="1137130"/>
              </a:tblGrid>
              <a:tr h="366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Unsur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iklim</a:t>
                      </a:r>
                      <a:endParaRPr lang="id-ID" sz="1400" dirty="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Optimum</a:t>
                      </a:r>
                      <a:endParaRPr lang="id-ID" sz="1400" dirty="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Batas </a:t>
                      </a:r>
                      <a:r>
                        <a:rPr lang="en-US" sz="1400" dirty="0" err="1">
                          <a:effectLst/>
                        </a:rPr>
                        <a:t>atas</a:t>
                      </a:r>
                      <a:endParaRPr lang="id-ID" sz="1400" dirty="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Sumber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pustaka</a:t>
                      </a:r>
                      <a:endParaRPr lang="id-ID" sz="1400" dirty="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Lokasi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Observasi</a:t>
                      </a:r>
                      <a:endParaRPr lang="id-ID" sz="1400" dirty="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150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Curah hujan (mm/tahun)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±2000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1500-1600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1500-2000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2000-2500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1700-3000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&gt;3000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Hartley, 1988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Ferwerda, 1977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Abraham,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Lubis, A. U.,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Siregar, et al., 1997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Adiwiganda, 1999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Afrika, Malaysia, Indonesia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Zaire-Afrika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933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Bulan kering (&lt;60mm, bulan/tahun)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&lt;3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0-1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0-1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Hartley, 1988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Abraham,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Siregar, et al., 1997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Adiwiganda, 1999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Afrika, Malaysia, Indonesia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1122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Penyinaran matahari (jam/hari)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5-6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±5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5-7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&gt;5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Hartley, 1988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Abraham,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Lubis, A. U.,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Siregar, et al., 1997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Adiwiganda, 1999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Afrika, Malaysia, Indonesia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744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Suhu </a:t>
                      </a:r>
                      <a:r>
                        <a:rPr lang="en-US" sz="1200">
                          <a:effectLst/>
                        </a:rPr>
                        <a:t>u</a:t>
                      </a:r>
                      <a:r>
                        <a:rPr lang="es-ES" sz="1200">
                          <a:effectLst/>
                        </a:rPr>
                        <a:t>dara rata-rata tahunan (</a:t>
                      </a:r>
                      <a:r>
                        <a:rPr lang="es-ES" sz="1200" baseline="30000">
                          <a:effectLst/>
                        </a:rPr>
                        <a:t>o</a:t>
                      </a:r>
                      <a:r>
                        <a:rPr lang="es-ES" sz="1200">
                          <a:effectLst/>
                        </a:rPr>
                        <a:t>C)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25-28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25-27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24-28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Hartley, 1988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Ferwerda, 1977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Lubis, A. U., 1991 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Afrika, Malaysia, Indonesia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36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Suhu udara maksimum (</a:t>
                      </a:r>
                      <a:r>
                        <a:rPr lang="en-US" sz="1200" baseline="30000">
                          <a:effectLst/>
                        </a:rPr>
                        <a:t>o</a:t>
                      </a:r>
                      <a:r>
                        <a:rPr lang="en-US" sz="1200">
                          <a:effectLst/>
                        </a:rPr>
                        <a:t>C)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29-33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29-32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Abraham,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Hartley, 1988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India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555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Suhu udara minimum (</a:t>
                      </a:r>
                      <a:r>
                        <a:rPr lang="en-US" sz="1200" baseline="30000">
                          <a:effectLst/>
                        </a:rPr>
                        <a:t>o</a:t>
                      </a:r>
                      <a:r>
                        <a:rPr lang="en-US" sz="1200">
                          <a:effectLst/>
                        </a:rPr>
                        <a:t>C)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18-24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22-24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Abraham,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Hartley, 1988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Lubis, A. U., 1991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India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36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Kelembaban udara (%)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≥75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Ferwerda, 1977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Lubis, A. U., 1991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Indonesia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  <a:tr h="36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Kecepatan angin (km/jam)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&lt;10</a:t>
                      </a:r>
                      <a:endParaRPr lang="id-ID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5-6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Abraham, 1991</a:t>
                      </a:r>
                      <a:endParaRPr lang="id-ID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Lubis, A. U., 1991</a:t>
                      </a:r>
                      <a:endParaRPr lang="id-ID" sz="120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India</a:t>
                      </a:r>
                      <a:endParaRPr lang="id-ID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Indonesia</a:t>
                      </a:r>
                      <a:endParaRPr lang="id-ID" sz="1200" dirty="0">
                        <a:effectLst/>
                        <a:latin typeface="+mn-lt"/>
                      </a:endParaRPr>
                    </a:p>
                  </a:txBody>
                  <a:tcPr marL="53376" marR="533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487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Widescreen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Iput Pradiko</dc:creator>
  <cp:lastModifiedBy>Iput Pradiko</cp:lastModifiedBy>
  <cp:revision>1</cp:revision>
  <dcterms:created xsi:type="dcterms:W3CDTF">2015-11-03T13:44:12Z</dcterms:created>
  <dcterms:modified xsi:type="dcterms:W3CDTF">2015-11-03T13:44:23Z</dcterms:modified>
</cp:coreProperties>
</file>